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96"/>
    <p:restoredTop sz="94694"/>
  </p:normalViewPr>
  <p:slideViewPr>
    <p:cSldViewPr snapToGrid="0" snapToObjects="1" showGuides="1">
      <p:cViewPr varScale="1">
        <p:scale>
          <a:sx n="121" d="100"/>
          <a:sy n="121" d="100"/>
        </p:scale>
        <p:origin x="79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2264968-F85C-7794-BB49-C0346CA295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2A053A-2DC2-F1E6-17D5-C236B515C23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FD6C61-6A92-6549-8979-665719761682}" type="datetimeFigureOut">
              <a:rPr lang="en-TR" smtClean="0"/>
              <a:t>26.04.2024</a:t>
            </a:fld>
            <a:endParaRPr lang="en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AA6F9A-A6D1-01CB-1139-8B294FB1DA1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A73725-B0F2-BDD8-89A9-E1C72599343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0961D-11CA-854C-B88D-9F22F37A4822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072135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A7D39-EFCE-C048-A994-D3E9C87C5F6B}" type="datetimeFigureOut">
              <a:rPr lang="en-US" smtClean="0"/>
              <a:t>4/26/24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AC6E35-E666-0642-B0C1-DF52FEDF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786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C6E35-E666-0642-B0C1-DF52FEDFB5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237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C6E35-E666-0642-B0C1-DF52FEDFB5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99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C6E35-E666-0642-B0C1-DF52FEDFB57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53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C6E35-E666-0642-B0C1-DF52FEDFB57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680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C6E35-E666-0642-B0C1-DF52FEDFB57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4137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C6E35-E666-0642-B0C1-DF52FEDFB57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480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C6E35-E666-0642-B0C1-DF52FEDFB57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4686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C6E35-E666-0642-B0C1-DF52FEDFB57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99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3F8F1-F1E3-AC4D-8CEE-67964AFA91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CC7C8D-3693-C548-8E65-C461BFBC2D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D6E6A-8C73-0249-9B9A-A093F496E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BF61F-1522-6847-A42D-3215ACB9F50A}" type="datetime1">
              <a:rPr lang="tr-TR" smtClean="0"/>
              <a:t>26.04.2024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182B0-228E-5C48-864E-527B9AEA5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65B07C-A150-4845-B512-20F4657D1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FD6C-F0C3-D84A-AB6E-9B6A74137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618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2C711-13AA-A74F-803F-AEA416767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A14631-2E34-424D-BCB2-2179D1698B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69DAD4-AFC3-AB4C-B106-860F9B96A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70A9-FCB9-5043-8183-C4FE300F5807}" type="datetime1">
              <a:rPr lang="tr-TR" smtClean="0"/>
              <a:t>26.04.2024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9E530-6B6C-8646-AE8C-01BAB3C6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13E69A-019D-924A-B7C2-33A373B73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FD6C-F0C3-D84A-AB6E-9B6A74137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751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92E7F9-5808-B041-88A6-9C22E63C75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F92872-F1D8-4549-8047-A797CD2FBF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F253A-A04E-C148-A6E5-25021D691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A4582-B6A1-C84E-969F-E1D760C047BA}" type="datetime1">
              <a:rPr lang="tr-TR" smtClean="0"/>
              <a:t>26.04.2024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116C6-22D9-234B-9F46-75A6A0B12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BFC8EE-3ACD-7C4F-B2B1-DD61D4373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FD6C-F0C3-D84A-AB6E-9B6A74137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50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397F4-3866-C346-B3BA-2DC135728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51ED0-46F8-5B47-AFAC-164083479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1B128-0C58-A140-86D5-97055999E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6EA86-43D2-2E41-B640-DEAAD92AD7A0}" type="datetime1">
              <a:rPr lang="tr-TR" smtClean="0"/>
              <a:t>26.04.2024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0CE24-50C4-8B42-AD16-2C85E2634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09FB5-6A40-5949-B425-F7D89B185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FD6C-F0C3-D84A-AB6E-9B6A74137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349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4A256-54A0-6645-824B-0DBE29763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1C08AD-2212-DA4E-B88E-42FC39F4DF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CA402-A05F-3449-B70E-923F62FAE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8E5F1-EE99-F14E-A0CD-84E38069B158}" type="datetime1">
              <a:rPr lang="tr-TR" smtClean="0"/>
              <a:t>26.04.2024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6A7FF-1AA0-EE44-827B-B90BEA24F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4F3A6-C294-7741-B34B-6A11EB2BE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FD6C-F0C3-D84A-AB6E-9B6A74137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684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59120-7389-824D-AF7E-EB9386D9C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B348D-4CEF-B745-9588-554ECFCEA7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D23C90-C541-434C-8241-A34A5378F1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9342CA-994A-0649-AD2B-3DFEAE33A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8C849-3387-EB46-824C-BD44C43DA196}" type="datetime1">
              <a:rPr lang="tr-TR" smtClean="0"/>
              <a:t>26.04.2024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8DE89E-FF28-654E-9023-E2D45C3F5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678B81-1CBF-5146-BBA8-8732ADA58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FD6C-F0C3-D84A-AB6E-9B6A74137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689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F3D5A-AB27-C54E-A848-C04FC95ED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CC3126-676F-C94C-965F-4CE3B9621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7E75DD-D730-6743-82F2-0EE7CE4A52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99AA61-E5CC-F64A-9BF6-6FB001CA94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DDB105-47D1-3A4F-AFEC-11F60553DA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78E829-0CC6-FE43-95D0-AB0AF6031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26070-B267-4446-A05B-64D018C487A9}" type="datetime1">
              <a:rPr lang="tr-TR" smtClean="0"/>
              <a:t>26.04.2024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290650-ECE8-2A44-BE47-AE67C9AD9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175E57-319B-9F4A-B31A-B7DBF374F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FD6C-F0C3-D84A-AB6E-9B6A74137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33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205CF-475C-904D-9A6D-41BD30525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EEA5E7-A138-2945-A19D-FD7E3B149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78060-2FFA-1B47-8CC0-685B991A9D59}" type="datetime1">
              <a:rPr lang="tr-TR" smtClean="0"/>
              <a:t>26.04.2024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4344E7-E704-4D40-9672-7B72EA1AD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9FFE78-759D-4845-86E9-9FF28056B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FD6C-F0C3-D84A-AB6E-9B6A74137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330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ECA1DD-E966-EF43-8CC4-B854D326B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5E93B-0BFB-E14D-BC12-94706DDAFDBF}" type="datetime1">
              <a:rPr lang="tr-TR" smtClean="0"/>
              <a:t>26.04.2024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0451B8-A164-6D49-A220-86DB95F49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77A3F0-8305-D548-9D5C-CABCD9DFA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FD6C-F0C3-D84A-AB6E-9B6A74137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971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BAD03-905C-6A46-A33C-6801C3F59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2BE13-1AD1-684E-B017-647EC150A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9486C8-B8D5-E849-B701-87DE9103E3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6141F1-BE7E-974D-8F71-3A65EFC4F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49C72-818E-2643-862E-37B64B90A57F}" type="datetime1">
              <a:rPr lang="tr-TR" smtClean="0"/>
              <a:t>26.04.2024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7A44C5-E7A8-8944-AFE6-37DC5ED7A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E2B89E-3ACE-B041-9FC6-8BE468CBD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FD6C-F0C3-D84A-AB6E-9B6A74137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663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FB53A-7B73-DA4F-A3A4-E931811EF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40BA1B-CA98-4E47-B4E5-A4CBDAA41D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F7AD46-A9C3-7C44-8553-704DD2A9D1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6810D8-18BD-C14A-B62C-2044AFC01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F3C0-9FF6-8E44-A763-7D8B7C8B38D7}" type="datetime1">
              <a:rPr lang="tr-TR" smtClean="0"/>
              <a:t>26.04.2024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E92535-4F77-234F-91DB-3B23FCE10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6AF37C-7F84-1E41-B763-4A8FD35F2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AFD6C-F0C3-D84A-AB6E-9B6A74137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4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ABB19A-583A-2F4C-BA1E-41BEA9021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AC9E94-5530-104B-9750-442771F54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B587E3-95D4-454F-8D01-2909DA7626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178BC-97FE-0247-AA71-D60FAAEC3A9B}" type="datetime1">
              <a:rPr lang="tr-TR" smtClean="0"/>
              <a:t>26.04.2024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3F785-DDC2-0F45-A342-97AF896B8F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24865-2521-C046-8235-7594B52857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AFD6C-F0C3-D84A-AB6E-9B6A74137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367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tel:+41%2041%20588036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gwriters.ch" TargetMode="External"/><Relationship Id="rId5" Type="http://schemas.openxmlformats.org/officeDocument/2006/relationships/hyperlink" Target="tel:+49%2030%20809%20332%20339" TargetMode="External"/><Relationship Id="rId4" Type="http://schemas.openxmlformats.org/officeDocument/2006/relationships/hyperlink" Target="mailto:info@gwriters.d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tel:+41%2041%20588036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gwriters.ch" TargetMode="External"/><Relationship Id="rId5" Type="http://schemas.openxmlformats.org/officeDocument/2006/relationships/hyperlink" Target="tel:+49%2030%20809%20332%20339" TargetMode="External"/><Relationship Id="rId4" Type="http://schemas.openxmlformats.org/officeDocument/2006/relationships/hyperlink" Target="mailto:info@gwriters.d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tel:+41%2041%20588036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gwriters.ch" TargetMode="External"/><Relationship Id="rId5" Type="http://schemas.openxmlformats.org/officeDocument/2006/relationships/hyperlink" Target="tel:+49%2030%20809%20332%20339" TargetMode="External"/><Relationship Id="rId4" Type="http://schemas.openxmlformats.org/officeDocument/2006/relationships/hyperlink" Target="mailto:info@gwriters.d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tel:+41%2041%205880368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gwriters.ch" TargetMode="External"/><Relationship Id="rId5" Type="http://schemas.openxmlformats.org/officeDocument/2006/relationships/hyperlink" Target="tel:+49%2030%20809%20332%20339" TargetMode="External"/><Relationship Id="rId4" Type="http://schemas.openxmlformats.org/officeDocument/2006/relationships/hyperlink" Target="mailto:info@gwriters.d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tel:+41%2041%20588036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gwriters.ch" TargetMode="External"/><Relationship Id="rId5" Type="http://schemas.openxmlformats.org/officeDocument/2006/relationships/hyperlink" Target="tel:+49%2030%20809%20332%20339" TargetMode="External"/><Relationship Id="rId4" Type="http://schemas.openxmlformats.org/officeDocument/2006/relationships/hyperlink" Target="mailto:info@gwriters.d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tel:+41%2041%205880368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gwriters.ch" TargetMode="External"/><Relationship Id="rId5" Type="http://schemas.openxmlformats.org/officeDocument/2006/relationships/hyperlink" Target="tel:+49%2030%20809%20332%20339" TargetMode="External"/><Relationship Id="rId4" Type="http://schemas.openxmlformats.org/officeDocument/2006/relationships/hyperlink" Target="mailto:info@gwriters.d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tel:+41%2041%205880368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gwriters.ch" TargetMode="External"/><Relationship Id="rId5" Type="http://schemas.openxmlformats.org/officeDocument/2006/relationships/hyperlink" Target="tel:+49%2030%20809%20332%20339" TargetMode="External"/><Relationship Id="rId4" Type="http://schemas.openxmlformats.org/officeDocument/2006/relationships/hyperlink" Target="mailto:info@gwriters.d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tel:+41%2041%205880368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nfo@gwriters.ch" TargetMode="External"/><Relationship Id="rId5" Type="http://schemas.openxmlformats.org/officeDocument/2006/relationships/hyperlink" Target="tel:+49%2030%20809%20332%20339" TargetMode="External"/><Relationship Id="rId4" Type="http://schemas.openxmlformats.org/officeDocument/2006/relationships/hyperlink" Target="mailto:info@gwriters.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67D27-3BC2-D441-A3D2-05176E3A77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2235" y="500514"/>
            <a:ext cx="7570573" cy="691979"/>
          </a:xfrm>
        </p:spPr>
        <p:txBody>
          <a:bodyPr>
            <a:norm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Verteidigung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Bachelorarbeit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Masterarbeit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45E7B0-E7D0-8E4B-8C90-CED70716FE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3124" y="2557936"/>
            <a:ext cx="11009871" cy="1655762"/>
          </a:xfrm>
        </p:spPr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Titel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FF7E4A-2803-DF4D-9DB4-1F073D8BA8B9}"/>
              </a:ext>
            </a:extLst>
          </p:cNvPr>
          <p:cNvSpPr txBox="1"/>
          <p:nvPr/>
        </p:nvSpPr>
        <p:spPr>
          <a:xfrm>
            <a:off x="486033" y="4213698"/>
            <a:ext cx="51445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Referent (Gutachter): Prof. Dr. Max Mustermann</a:t>
            </a:r>
          </a:p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Vorgelegt von: </a:t>
            </a:r>
          </a:p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Matrikelnummer: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4B51E6-93DF-204F-BE88-E2C27EC581C9}"/>
              </a:ext>
            </a:extLst>
          </p:cNvPr>
          <p:cNvSpPr txBox="1"/>
          <p:nvPr/>
        </p:nvSpPr>
        <p:spPr>
          <a:xfrm>
            <a:off x="486033" y="5626443"/>
            <a:ext cx="2479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Stadt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Datum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8416D70-C2EF-9080-EB63-F07A8093B7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8991" y="5780672"/>
            <a:ext cx="2171700" cy="4445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88AEF41-E80B-5477-97F8-C9EDA3F2C7A8}"/>
              </a:ext>
            </a:extLst>
          </p:cNvPr>
          <p:cNvSpPr txBox="1"/>
          <p:nvPr/>
        </p:nvSpPr>
        <p:spPr>
          <a:xfrm>
            <a:off x="6074980" y="6294426"/>
            <a:ext cx="6186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2971800" algn="ctr"/>
                <a:tab pos="5943600" algn="r"/>
                <a:tab pos="2700655" algn="ctr"/>
                <a:tab pos="5130800" algn="r"/>
              </a:tabLst>
            </a:pPr>
            <a:r>
              <a:rPr lang="de-DE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web:	email:	</a:t>
            </a:r>
            <a:r>
              <a:rPr lang="de-DE" sz="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phone</a:t>
            </a:r>
            <a:r>
              <a:rPr lang="de-DE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TR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tabLst>
                <a:tab pos="2971800" algn="ctr"/>
                <a:tab pos="5943600" algn="r"/>
                <a:tab pos="2971800" algn="ctr"/>
                <a:tab pos="5727700" algn="r"/>
              </a:tabLst>
            </a:pPr>
            <a:r>
              <a:rPr lang="de-DE" sz="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gwriters.de</a:t>
            </a:r>
            <a:r>
              <a:rPr lang="de-DE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de-DE" sz="9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info@gwriters.de</a:t>
            </a:r>
            <a:r>
              <a:rPr lang="de-DE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de-DE" sz="9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+49 30 809 332 339</a:t>
            </a:r>
            <a:endParaRPr lang="en-TR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tabLst>
                <a:tab pos="2971800" algn="ctr"/>
                <a:tab pos="5943600" algn="r"/>
                <a:tab pos="2971800" algn="ctr"/>
                <a:tab pos="5581015" algn="r"/>
              </a:tabLst>
            </a:pPr>
            <a:r>
              <a:rPr lang="de-DE" sz="9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gwriters.ch</a:t>
            </a:r>
            <a:r>
              <a:rPr lang="de-DE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de-DE" sz="9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info@gwriters.ch</a:t>
            </a:r>
            <a:r>
              <a:rPr lang="de-DE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9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+41 41 5880368</a:t>
            </a:r>
            <a:endParaRPr lang="en-TR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TR" sz="900" dirty="0"/>
          </a:p>
        </p:txBody>
      </p:sp>
    </p:spTree>
    <p:extLst>
      <p:ext uri="{BB962C8B-B14F-4D97-AF65-F5344CB8AC3E}">
        <p14:creationId xmlns:p14="http://schemas.microsoft.com/office/powerpoint/2010/main" val="764227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67D27-3BC2-D441-A3D2-05176E3A77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6033" y="296561"/>
            <a:ext cx="7570573" cy="691979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Gliederung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Vortrags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05692E6-D39C-CB4F-8433-00106198EF5A}"/>
              </a:ext>
            </a:extLst>
          </p:cNvPr>
          <p:cNvSpPr txBox="1">
            <a:spLocks/>
          </p:cNvSpPr>
          <p:nvPr/>
        </p:nvSpPr>
        <p:spPr>
          <a:xfrm>
            <a:off x="486032" y="1511643"/>
            <a:ext cx="7570573" cy="327042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Punkt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  <a:p>
            <a:pPr marL="342900" indent="-342900" algn="l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Punkt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  <a:p>
            <a:pPr marL="342900" indent="-342900" algn="l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Punkt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  <a:p>
            <a:pPr marL="342900" indent="-342900" algn="l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Punkt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E32C292-B747-C2D2-5E4E-0EFF158245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8991" y="5780672"/>
            <a:ext cx="2171700" cy="4445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E1D495D-AA9A-BE37-E252-521681A2AD6A}"/>
              </a:ext>
            </a:extLst>
          </p:cNvPr>
          <p:cNvSpPr txBox="1"/>
          <p:nvPr/>
        </p:nvSpPr>
        <p:spPr>
          <a:xfrm>
            <a:off x="6074980" y="6294426"/>
            <a:ext cx="6186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2971800" algn="ctr"/>
                <a:tab pos="5943600" algn="r"/>
                <a:tab pos="2700655" algn="ctr"/>
                <a:tab pos="5130800" algn="r"/>
              </a:tabLst>
            </a:pPr>
            <a:r>
              <a:rPr lang="de-DE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web:	email:	</a:t>
            </a:r>
            <a:r>
              <a:rPr lang="de-DE" sz="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phone</a:t>
            </a:r>
            <a:r>
              <a:rPr lang="de-DE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TR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tabLst>
                <a:tab pos="2971800" algn="ctr"/>
                <a:tab pos="5943600" algn="r"/>
                <a:tab pos="2971800" algn="ctr"/>
                <a:tab pos="5727700" algn="r"/>
              </a:tabLst>
            </a:pPr>
            <a:r>
              <a:rPr lang="de-DE" sz="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gwriters.de</a:t>
            </a:r>
            <a:r>
              <a:rPr lang="de-DE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de-DE" sz="9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info@gwriters.de</a:t>
            </a:r>
            <a:r>
              <a:rPr lang="de-DE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de-DE" sz="9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+49 30 809 332 339</a:t>
            </a:r>
            <a:endParaRPr lang="en-TR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tabLst>
                <a:tab pos="2971800" algn="ctr"/>
                <a:tab pos="5943600" algn="r"/>
                <a:tab pos="2971800" algn="ctr"/>
                <a:tab pos="5581015" algn="r"/>
              </a:tabLst>
            </a:pPr>
            <a:r>
              <a:rPr lang="de-DE" sz="9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gwriters.ch</a:t>
            </a:r>
            <a:r>
              <a:rPr lang="de-DE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de-DE" sz="9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info@gwriters.ch</a:t>
            </a:r>
            <a:r>
              <a:rPr lang="de-DE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9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+41 41 5880368</a:t>
            </a:r>
            <a:endParaRPr lang="en-TR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TR" sz="900" dirty="0"/>
          </a:p>
        </p:txBody>
      </p:sp>
    </p:spTree>
    <p:extLst>
      <p:ext uri="{BB962C8B-B14F-4D97-AF65-F5344CB8AC3E}">
        <p14:creationId xmlns:p14="http://schemas.microsoft.com/office/powerpoint/2010/main" val="2974996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67D27-3BC2-D441-A3D2-05176E3A77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6033" y="296561"/>
            <a:ext cx="7570573" cy="691979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Forschungsfrage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05692E6-D39C-CB4F-8433-00106198EF5A}"/>
              </a:ext>
            </a:extLst>
          </p:cNvPr>
          <p:cNvSpPr txBox="1">
            <a:spLocks/>
          </p:cNvSpPr>
          <p:nvPr/>
        </p:nvSpPr>
        <p:spPr>
          <a:xfrm>
            <a:off x="486033" y="1412789"/>
            <a:ext cx="7570573" cy="5890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250000"/>
              </a:lnSpc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Forschungsfrage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vorliegenden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Arbeit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lautet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3B1D433-9F91-3942-816E-C60B9D449716}"/>
              </a:ext>
            </a:extLst>
          </p:cNvPr>
          <p:cNvSpPr txBox="1">
            <a:spLocks/>
          </p:cNvSpPr>
          <p:nvPr/>
        </p:nvSpPr>
        <p:spPr>
          <a:xfrm>
            <a:off x="2815280" y="2839994"/>
            <a:ext cx="6561439" cy="5890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250000"/>
              </a:lnSpc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F6DDC9-928B-1733-C514-609736EBA5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8991" y="5780672"/>
            <a:ext cx="2171700" cy="4445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CCCCD08-E48C-AA54-F6E3-1A14B6679BD8}"/>
              </a:ext>
            </a:extLst>
          </p:cNvPr>
          <p:cNvSpPr txBox="1"/>
          <p:nvPr/>
        </p:nvSpPr>
        <p:spPr>
          <a:xfrm>
            <a:off x="6074980" y="6294426"/>
            <a:ext cx="6186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2971800" algn="ctr"/>
                <a:tab pos="5943600" algn="r"/>
                <a:tab pos="2700655" algn="ctr"/>
                <a:tab pos="5130800" algn="r"/>
              </a:tabLst>
            </a:pPr>
            <a:r>
              <a:rPr lang="de-DE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web:	email:	</a:t>
            </a:r>
            <a:r>
              <a:rPr lang="de-DE" sz="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phone</a:t>
            </a:r>
            <a:r>
              <a:rPr lang="de-DE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TR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tabLst>
                <a:tab pos="2971800" algn="ctr"/>
                <a:tab pos="5943600" algn="r"/>
                <a:tab pos="2971800" algn="ctr"/>
                <a:tab pos="5727700" algn="r"/>
              </a:tabLst>
            </a:pPr>
            <a:r>
              <a:rPr lang="de-DE" sz="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gwriters.de</a:t>
            </a:r>
            <a:r>
              <a:rPr lang="de-DE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de-DE" sz="9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info@gwriters.de</a:t>
            </a:r>
            <a:r>
              <a:rPr lang="de-DE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de-DE" sz="9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+49 30 809 332 339</a:t>
            </a:r>
            <a:endParaRPr lang="en-TR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tabLst>
                <a:tab pos="2971800" algn="ctr"/>
                <a:tab pos="5943600" algn="r"/>
                <a:tab pos="2971800" algn="ctr"/>
                <a:tab pos="5581015" algn="r"/>
              </a:tabLst>
            </a:pPr>
            <a:r>
              <a:rPr lang="de-DE" sz="9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gwriters.ch</a:t>
            </a:r>
            <a:r>
              <a:rPr lang="de-DE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de-DE" sz="9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info@gwriters.ch</a:t>
            </a:r>
            <a:r>
              <a:rPr lang="de-DE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9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+41 41 5880368</a:t>
            </a:r>
            <a:endParaRPr lang="en-TR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TR" sz="900" dirty="0"/>
          </a:p>
        </p:txBody>
      </p:sp>
    </p:spTree>
    <p:extLst>
      <p:ext uri="{BB962C8B-B14F-4D97-AF65-F5344CB8AC3E}">
        <p14:creationId xmlns:p14="http://schemas.microsoft.com/office/powerpoint/2010/main" val="2936599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67D27-3BC2-D441-A3D2-05176E3A77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6033" y="296561"/>
            <a:ext cx="7570573" cy="691979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Hypothesen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0EB458E-5DF1-F94E-A0E2-1118776F4C67}"/>
              </a:ext>
            </a:extLst>
          </p:cNvPr>
          <p:cNvSpPr txBox="1">
            <a:spLocks/>
          </p:cNvSpPr>
          <p:nvPr/>
        </p:nvSpPr>
        <p:spPr>
          <a:xfrm>
            <a:off x="486032" y="1511644"/>
            <a:ext cx="10536195" cy="34557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Hypothese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l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Hypothese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250000"/>
              </a:lnSpc>
              <a:buFont typeface="Arial" panose="020B0604020202020204" pitchFamily="34" charset="0"/>
              <a:buChar char="•"/>
            </a:pPr>
            <a:br>
              <a:rPr lang="en-US" sz="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FB4739-3604-6A2F-42B7-A96E89AFC2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8991" y="5780672"/>
            <a:ext cx="2171700" cy="4445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BA13EF2-9284-4EF2-8D35-FE39D92833C9}"/>
              </a:ext>
            </a:extLst>
          </p:cNvPr>
          <p:cNvSpPr txBox="1"/>
          <p:nvPr/>
        </p:nvSpPr>
        <p:spPr>
          <a:xfrm>
            <a:off x="6074980" y="6294426"/>
            <a:ext cx="6186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2971800" algn="ctr"/>
                <a:tab pos="5943600" algn="r"/>
                <a:tab pos="2700655" algn="ctr"/>
                <a:tab pos="5130800" algn="r"/>
              </a:tabLst>
            </a:pPr>
            <a:r>
              <a:rPr lang="de-DE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web:	email:	</a:t>
            </a:r>
            <a:r>
              <a:rPr lang="de-DE" sz="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phone</a:t>
            </a:r>
            <a:r>
              <a:rPr lang="de-DE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TR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tabLst>
                <a:tab pos="2971800" algn="ctr"/>
                <a:tab pos="5943600" algn="r"/>
                <a:tab pos="2971800" algn="ctr"/>
                <a:tab pos="5727700" algn="r"/>
              </a:tabLst>
            </a:pPr>
            <a:r>
              <a:rPr lang="de-DE" sz="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gwriters.de</a:t>
            </a:r>
            <a:r>
              <a:rPr lang="de-DE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de-DE" sz="9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info@gwriters.de</a:t>
            </a:r>
            <a:r>
              <a:rPr lang="de-DE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de-DE" sz="9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+49 30 809 332 339</a:t>
            </a:r>
            <a:endParaRPr lang="en-TR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tabLst>
                <a:tab pos="2971800" algn="ctr"/>
                <a:tab pos="5943600" algn="r"/>
                <a:tab pos="2971800" algn="ctr"/>
                <a:tab pos="5581015" algn="r"/>
              </a:tabLst>
            </a:pPr>
            <a:r>
              <a:rPr lang="de-DE" sz="9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gwriters.ch</a:t>
            </a:r>
            <a:r>
              <a:rPr lang="de-DE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de-DE" sz="9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info@gwriters.ch</a:t>
            </a:r>
            <a:r>
              <a:rPr lang="de-DE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9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+41 41 5880368</a:t>
            </a:r>
            <a:endParaRPr lang="en-TR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TR" sz="900" dirty="0"/>
          </a:p>
        </p:txBody>
      </p:sp>
    </p:spTree>
    <p:extLst>
      <p:ext uri="{BB962C8B-B14F-4D97-AF65-F5344CB8AC3E}">
        <p14:creationId xmlns:p14="http://schemas.microsoft.com/office/powerpoint/2010/main" val="2635573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67D27-3BC2-D441-A3D2-05176E3A77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6033" y="296561"/>
            <a:ext cx="7570573" cy="691979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Methode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0EB458E-5DF1-F94E-A0E2-1118776F4C67}"/>
              </a:ext>
            </a:extLst>
          </p:cNvPr>
          <p:cNvSpPr txBox="1">
            <a:spLocks/>
          </p:cNvSpPr>
          <p:nvPr/>
        </p:nvSpPr>
        <p:spPr>
          <a:xfrm>
            <a:off x="486033" y="1511644"/>
            <a:ext cx="10326130" cy="48644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Theorieteil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Ansätze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Forschungsstand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lnSpc>
                <a:spcPct val="100000"/>
              </a:lnSpc>
              <a:buFont typeface="Wingdings" pitchFamily="2" charset="2"/>
              <a:buChar char="ü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Xxxxxxx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lnSpc>
                <a:spcPct val="100000"/>
              </a:lnSpc>
              <a:buFont typeface="Wingdings" pitchFamily="2" charset="2"/>
              <a:buChar char="ü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Xxxxxxx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Forschungsinstrument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Herangehensweise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l">
              <a:lnSpc>
                <a:spcPct val="100000"/>
              </a:lnSpc>
              <a:buFont typeface="Wingdings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Xxxxxxx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lnSpc>
                <a:spcPct val="100000"/>
              </a:lnSpc>
              <a:buFont typeface="Wingdings" pitchFamily="2" charset="2"/>
              <a:buChar char="ü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Xxxxxxx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250000"/>
              </a:lnSpc>
            </a:pP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250000"/>
              </a:lnSpc>
              <a:buFont typeface="Arial" panose="020B0604020202020204" pitchFamily="34" charset="0"/>
              <a:buChar char="•"/>
            </a:pPr>
            <a:br>
              <a:rPr lang="en-US" sz="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B009E80-E9FE-C1F2-F21C-60C00BF90C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8991" y="5780672"/>
            <a:ext cx="2171700" cy="4445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7DA3D40-9852-F8B0-24EA-374D53AF4418}"/>
              </a:ext>
            </a:extLst>
          </p:cNvPr>
          <p:cNvSpPr txBox="1"/>
          <p:nvPr/>
        </p:nvSpPr>
        <p:spPr>
          <a:xfrm>
            <a:off x="6074980" y="6294426"/>
            <a:ext cx="6186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2971800" algn="ctr"/>
                <a:tab pos="5943600" algn="r"/>
                <a:tab pos="2700655" algn="ctr"/>
                <a:tab pos="5130800" algn="r"/>
              </a:tabLst>
            </a:pPr>
            <a:r>
              <a:rPr lang="de-DE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web:	email:	</a:t>
            </a:r>
            <a:r>
              <a:rPr lang="de-DE" sz="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phone</a:t>
            </a:r>
            <a:r>
              <a:rPr lang="de-DE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TR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tabLst>
                <a:tab pos="2971800" algn="ctr"/>
                <a:tab pos="5943600" algn="r"/>
                <a:tab pos="2971800" algn="ctr"/>
                <a:tab pos="5727700" algn="r"/>
              </a:tabLst>
            </a:pPr>
            <a:r>
              <a:rPr lang="de-DE" sz="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gwriters.de</a:t>
            </a:r>
            <a:r>
              <a:rPr lang="de-DE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de-DE" sz="9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info@gwriters.de</a:t>
            </a:r>
            <a:r>
              <a:rPr lang="de-DE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de-DE" sz="9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+49 30 809 332 339</a:t>
            </a:r>
            <a:endParaRPr lang="en-TR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tabLst>
                <a:tab pos="2971800" algn="ctr"/>
                <a:tab pos="5943600" algn="r"/>
                <a:tab pos="2971800" algn="ctr"/>
                <a:tab pos="5581015" algn="r"/>
              </a:tabLst>
            </a:pPr>
            <a:r>
              <a:rPr lang="de-DE" sz="9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gwriters.ch</a:t>
            </a:r>
            <a:r>
              <a:rPr lang="de-DE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de-DE" sz="9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info@gwriters.ch</a:t>
            </a:r>
            <a:r>
              <a:rPr lang="de-DE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9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+41 41 5880368</a:t>
            </a:r>
            <a:endParaRPr lang="en-TR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TR" sz="900" dirty="0"/>
          </a:p>
        </p:txBody>
      </p:sp>
    </p:spTree>
    <p:extLst>
      <p:ext uri="{BB962C8B-B14F-4D97-AF65-F5344CB8AC3E}">
        <p14:creationId xmlns:p14="http://schemas.microsoft.com/office/powerpoint/2010/main" val="94016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67D27-3BC2-D441-A3D2-05176E3A77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6033" y="296561"/>
            <a:ext cx="7570573" cy="691979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Ergebnisse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0EB458E-5DF1-F94E-A0E2-1118776F4C67}"/>
              </a:ext>
            </a:extLst>
          </p:cNvPr>
          <p:cNvSpPr txBox="1">
            <a:spLocks/>
          </p:cNvSpPr>
          <p:nvPr/>
        </p:nvSpPr>
        <p:spPr>
          <a:xfrm>
            <a:off x="486032" y="1511644"/>
            <a:ext cx="10424983" cy="35051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Ergebnis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Ergebnis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250000"/>
              </a:lnSpc>
              <a:buFont typeface="Arial" panose="020B0604020202020204" pitchFamily="34" charset="0"/>
              <a:buChar char="•"/>
            </a:pPr>
            <a:br>
              <a:rPr lang="en-US" sz="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8DB3AC-0E57-E8D5-BDAD-8AFCB9717F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8991" y="5780672"/>
            <a:ext cx="2171700" cy="4445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CB8422E-3A13-674C-8FC5-BC806BC8E25F}"/>
              </a:ext>
            </a:extLst>
          </p:cNvPr>
          <p:cNvSpPr txBox="1"/>
          <p:nvPr/>
        </p:nvSpPr>
        <p:spPr>
          <a:xfrm>
            <a:off x="6074980" y="6294426"/>
            <a:ext cx="6186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2971800" algn="ctr"/>
                <a:tab pos="5943600" algn="r"/>
                <a:tab pos="2700655" algn="ctr"/>
                <a:tab pos="5130800" algn="r"/>
              </a:tabLst>
            </a:pPr>
            <a:r>
              <a:rPr lang="de-DE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web:	email:	</a:t>
            </a:r>
            <a:r>
              <a:rPr lang="de-DE" sz="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phone</a:t>
            </a:r>
            <a:r>
              <a:rPr lang="de-DE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TR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tabLst>
                <a:tab pos="2971800" algn="ctr"/>
                <a:tab pos="5943600" algn="r"/>
                <a:tab pos="2971800" algn="ctr"/>
                <a:tab pos="5727700" algn="r"/>
              </a:tabLst>
            </a:pPr>
            <a:r>
              <a:rPr lang="de-DE" sz="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gwriters.de</a:t>
            </a:r>
            <a:r>
              <a:rPr lang="de-DE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de-DE" sz="9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info@gwriters.de</a:t>
            </a:r>
            <a:r>
              <a:rPr lang="de-DE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de-DE" sz="9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+49 30 809 332 339</a:t>
            </a:r>
            <a:endParaRPr lang="en-TR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tabLst>
                <a:tab pos="2971800" algn="ctr"/>
                <a:tab pos="5943600" algn="r"/>
                <a:tab pos="2971800" algn="ctr"/>
                <a:tab pos="5581015" algn="r"/>
              </a:tabLst>
            </a:pPr>
            <a:r>
              <a:rPr lang="de-DE" sz="9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gwriters.ch</a:t>
            </a:r>
            <a:r>
              <a:rPr lang="de-DE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de-DE" sz="9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info@gwriters.ch</a:t>
            </a:r>
            <a:r>
              <a:rPr lang="de-DE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9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+41 41 5880368</a:t>
            </a:r>
            <a:endParaRPr lang="en-TR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TR" sz="900" dirty="0"/>
          </a:p>
        </p:txBody>
      </p:sp>
    </p:spTree>
    <p:extLst>
      <p:ext uri="{BB962C8B-B14F-4D97-AF65-F5344CB8AC3E}">
        <p14:creationId xmlns:p14="http://schemas.microsoft.com/office/powerpoint/2010/main" val="2570791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67D27-3BC2-D441-A3D2-05176E3A77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6033" y="296561"/>
            <a:ext cx="7570573" cy="691979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Zentrale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Kritikpunkte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Gutachten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0EB458E-5DF1-F94E-A0E2-1118776F4C67}"/>
              </a:ext>
            </a:extLst>
          </p:cNvPr>
          <p:cNvSpPr txBox="1">
            <a:spLocks/>
          </p:cNvSpPr>
          <p:nvPr/>
        </p:nvSpPr>
        <p:spPr>
          <a:xfrm>
            <a:off x="486032" y="1511644"/>
            <a:ext cx="10424983" cy="350519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Punkt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Kommentar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Punkt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Kommentar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xxxxxxxxxxxxxxxxxxxxxxxxxxxxxx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250000"/>
              </a:lnSpc>
              <a:buFont typeface="Arial" panose="020B0604020202020204" pitchFamily="34" charset="0"/>
              <a:buChar char="•"/>
            </a:pPr>
            <a:br>
              <a:rPr lang="en-US" sz="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5C251F3-9323-79A1-0400-E2D1EAD366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8991" y="5780672"/>
            <a:ext cx="2171700" cy="4445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5D4482B-9FB1-9409-7E47-60B94B4AA33D}"/>
              </a:ext>
            </a:extLst>
          </p:cNvPr>
          <p:cNvSpPr txBox="1"/>
          <p:nvPr/>
        </p:nvSpPr>
        <p:spPr>
          <a:xfrm>
            <a:off x="6074980" y="6294426"/>
            <a:ext cx="6186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2971800" algn="ctr"/>
                <a:tab pos="5943600" algn="r"/>
                <a:tab pos="2700655" algn="ctr"/>
                <a:tab pos="5130800" algn="r"/>
              </a:tabLst>
            </a:pPr>
            <a:r>
              <a:rPr lang="de-DE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web:	email:	</a:t>
            </a:r>
            <a:r>
              <a:rPr lang="de-DE" sz="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phone</a:t>
            </a:r>
            <a:r>
              <a:rPr lang="de-DE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TR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tabLst>
                <a:tab pos="2971800" algn="ctr"/>
                <a:tab pos="5943600" algn="r"/>
                <a:tab pos="2971800" algn="ctr"/>
                <a:tab pos="5727700" algn="r"/>
              </a:tabLst>
            </a:pPr>
            <a:r>
              <a:rPr lang="de-DE" sz="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gwriters.de</a:t>
            </a:r>
            <a:r>
              <a:rPr lang="de-DE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de-DE" sz="9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info@gwriters.de</a:t>
            </a:r>
            <a:r>
              <a:rPr lang="de-DE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de-DE" sz="9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+49 30 809 332 339</a:t>
            </a:r>
            <a:endParaRPr lang="en-TR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tabLst>
                <a:tab pos="2971800" algn="ctr"/>
                <a:tab pos="5943600" algn="r"/>
                <a:tab pos="2971800" algn="ctr"/>
                <a:tab pos="5581015" algn="r"/>
              </a:tabLst>
            </a:pPr>
            <a:r>
              <a:rPr lang="de-DE" sz="9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gwriters.ch</a:t>
            </a:r>
            <a:r>
              <a:rPr lang="de-DE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de-DE" sz="9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info@gwriters.ch</a:t>
            </a:r>
            <a:r>
              <a:rPr lang="de-DE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9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+41 41 5880368</a:t>
            </a:r>
            <a:endParaRPr lang="en-TR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TR" sz="900" dirty="0"/>
          </a:p>
        </p:txBody>
      </p:sp>
    </p:spTree>
    <p:extLst>
      <p:ext uri="{BB962C8B-B14F-4D97-AF65-F5344CB8AC3E}">
        <p14:creationId xmlns:p14="http://schemas.microsoft.com/office/powerpoint/2010/main" val="4022241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67D27-3BC2-D441-A3D2-05176E3A77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65854" y="3083010"/>
            <a:ext cx="6328719" cy="691979"/>
          </a:xfrm>
        </p:spPr>
        <p:txBody>
          <a:bodyPr>
            <a:norm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Vielen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Dank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für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Ihre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Aufmerksamkeit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3D5A663-007F-7B05-F9C1-7195E6B698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8991" y="5780672"/>
            <a:ext cx="2171700" cy="4445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152908B-A68E-19D8-942B-DF639906F490}"/>
              </a:ext>
            </a:extLst>
          </p:cNvPr>
          <p:cNvSpPr txBox="1"/>
          <p:nvPr/>
        </p:nvSpPr>
        <p:spPr>
          <a:xfrm>
            <a:off x="6074980" y="6294426"/>
            <a:ext cx="6186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2971800" algn="ctr"/>
                <a:tab pos="5943600" algn="r"/>
                <a:tab pos="2700655" algn="ctr"/>
                <a:tab pos="5130800" algn="r"/>
              </a:tabLst>
            </a:pPr>
            <a:r>
              <a:rPr lang="de-DE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web:	email:	</a:t>
            </a:r>
            <a:r>
              <a:rPr lang="de-DE" sz="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phone</a:t>
            </a:r>
            <a:r>
              <a:rPr lang="de-DE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TR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tabLst>
                <a:tab pos="2971800" algn="ctr"/>
                <a:tab pos="5943600" algn="r"/>
                <a:tab pos="2971800" algn="ctr"/>
                <a:tab pos="5727700" algn="r"/>
              </a:tabLst>
            </a:pPr>
            <a:r>
              <a:rPr lang="de-DE" sz="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gwriters.de</a:t>
            </a:r>
            <a:r>
              <a:rPr lang="de-DE" sz="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de-DE" sz="9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info@gwriters.de</a:t>
            </a:r>
            <a:r>
              <a:rPr lang="de-DE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de-DE" sz="9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+49 30 809 332 339</a:t>
            </a:r>
            <a:endParaRPr lang="en-TR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tabLst>
                <a:tab pos="2971800" algn="ctr"/>
                <a:tab pos="5943600" algn="r"/>
                <a:tab pos="2971800" algn="ctr"/>
                <a:tab pos="5581015" algn="r"/>
              </a:tabLst>
            </a:pPr>
            <a:r>
              <a:rPr lang="de-DE" sz="9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gwriters.ch</a:t>
            </a:r>
            <a:r>
              <a:rPr lang="de-DE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de-DE" sz="9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info@gwriters.ch</a:t>
            </a:r>
            <a:r>
              <a:rPr lang="de-DE" sz="9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900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+41 41 5880368</a:t>
            </a:r>
            <a:endParaRPr lang="en-TR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TR" sz="900" dirty="0"/>
          </a:p>
        </p:txBody>
      </p:sp>
    </p:spTree>
    <p:extLst>
      <p:ext uri="{BB962C8B-B14F-4D97-AF65-F5344CB8AC3E}">
        <p14:creationId xmlns:p14="http://schemas.microsoft.com/office/powerpoint/2010/main" val="1339646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424</Words>
  <Application>Microsoft Macintosh PowerPoint</Application>
  <PresentationFormat>Widescreen</PresentationFormat>
  <Paragraphs>68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Office Theme</vt:lpstr>
      <vt:lpstr>Verteidigung der Bachelorarbeit/Masterarbeit</vt:lpstr>
      <vt:lpstr>Gliederung des Vortrags </vt:lpstr>
      <vt:lpstr>Forschungsfrage</vt:lpstr>
      <vt:lpstr>Hypothesen </vt:lpstr>
      <vt:lpstr>Methode </vt:lpstr>
      <vt:lpstr>Ergebnisse </vt:lpstr>
      <vt:lpstr>Zentrale Kritikpunkte aus den Gutachten  </vt:lpstr>
      <vt:lpstr>Vielen Dank für Ihre Aufmerksamkeit!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Verteidigung der Bachelorarbeit/Masterarbeit</dc:title>
  <dc:creator>Microsoft Office User</dc:creator>
  <cp:lastModifiedBy>Microsoft Office User</cp:lastModifiedBy>
  <cp:revision>12</cp:revision>
  <dcterms:created xsi:type="dcterms:W3CDTF">2019-01-03T09:30:06Z</dcterms:created>
  <dcterms:modified xsi:type="dcterms:W3CDTF">2024-04-26T15:26:40Z</dcterms:modified>
</cp:coreProperties>
</file>